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70" r:id="rId4"/>
    <p:sldId id="271" r:id="rId5"/>
    <p:sldId id="272" r:id="rId6"/>
    <p:sldId id="27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1785938"/>
            <a:ext cx="8172480" cy="2928937"/>
          </a:xfrm>
        </p:spPr>
        <p:txBody>
          <a:bodyPr/>
          <a:lstStyle/>
          <a:p>
            <a:pPr algn="ctr"/>
            <a:r>
              <a:rPr lang="ru-RU" b="1" dirty="0" smtClean="0"/>
              <a:t>Художественно-эстетическое</a:t>
            </a:r>
            <a:br>
              <a:rPr lang="ru-RU" b="1" dirty="0" smtClean="0"/>
            </a:br>
            <a:r>
              <a:rPr lang="ru-RU" b="1" dirty="0" smtClean="0"/>
              <a:t>воспитание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err="1" smtClean="0"/>
              <a:t>мбдоу</a:t>
            </a:r>
            <a:r>
              <a:rPr lang="ru-RU" b="1" dirty="0" smtClean="0"/>
              <a:t> №3 «</a:t>
            </a:r>
            <a:r>
              <a:rPr lang="ru-RU" b="1" dirty="0" err="1" smtClean="0"/>
              <a:t>Аленушка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/>
          <a:lstStyle/>
          <a:p>
            <a:pPr algn="ctr"/>
            <a:r>
              <a:rPr lang="ru-RU" b="1" dirty="0" smtClean="0"/>
              <a:t>Театрализованная деятельность</a:t>
            </a:r>
            <a:endParaRPr lang="ru-RU" b="1" dirty="0"/>
          </a:p>
        </p:txBody>
      </p:sp>
      <p:pic>
        <p:nvPicPr>
          <p:cNvPr id="12290" name="Picture 2" descr="C:\Users\Клавдия\Desktop\конкурс худ.эст\DSC08077.JPG"/>
          <p:cNvPicPr>
            <a:picLocks noChangeAspect="1" noChangeArrowheads="1"/>
          </p:cNvPicPr>
          <p:nvPr/>
        </p:nvPicPr>
        <p:blipFill>
          <a:blip r:embed="rId2" cstate="print"/>
          <a:srcRect b="11392"/>
          <a:stretch>
            <a:fillRect/>
          </a:stretch>
        </p:blipFill>
        <p:spPr bwMode="auto">
          <a:xfrm>
            <a:off x="500034" y="1428736"/>
            <a:ext cx="821537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Клавдия\Desktop\конкурс худ.эст\DSC08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501090" cy="637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Клавдия\Desktop\конкурс худ.эст\DSC081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358214" cy="6268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Клавдия\Desktop\конкурс худ.эст\DSC082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8358246" cy="6268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Клавдия\Desktop\конкурс худ.эст\DSC08225.JPG"/>
          <p:cNvPicPr>
            <a:picLocks noChangeAspect="1" noChangeArrowheads="1"/>
          </p:cNvPicPr>
          <p:nvPr/>
        </p:nvPicPr>
        <p:blipFill>
          <a:blip r:embed="rId2"/>
          <a:srcRect l="2616" t="10465" b="5814"/>
          <a:stretch>
            <a:fillRect/>
          </a:stretch>
        </p:blipFill>
        <p:spPr bwMode="auto">
          <a:xfrm>
            <a:off x="714348" y="428604"/>
            <a:ext cx="7977209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125</TotalTime>
  <Words>3</Words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Художественно-эстетическое воспитание  мбдоу №3 «Аленушка»</vt:lpstr>
      <vt:lpstr>Театрализованная деятельность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воспитание в мбдоу №3 «Аленушка»</dc:title>
  <dc:creator>Клавдия</dc:creator>
  <cp:lastModifiedBy>Клавдия</cp:lastModifiedBy>
  <cp:revision>15</cp:revision>
  <dcterms:created xsi:type="dcterms:W3CDTF">2016-04-20T08:03:18Z</dcterms:created>
  <dcterms:modified xsi:type="dcterms:W3CDTF">2016-04-21T10:51:54Z</dcterms:modified>
</cp:coreProperties>
</file>